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0"/>
  </p:notesMasterIdLst>
  <p:sldIdLst>
    <p:sldId id="272" r:id="rId3"/>
    <p:sldId id="273" r:id="rId4"/>
    <p:sldId id="274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3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实" userId="4583ffe2-5da7-45e3-8581-7f06dbfe0081" providerId="ADAL" clId="{CA0AF441-D96D-4EAE-AA1C-9B1CB24C67F9}"/>
    <pc:docChg chg="undo custSel modSld">
      <pc:chgData name="实" userId="4583ffe2-5da7-45e3-8581-7f06dbfe0081" providerId="ADAL" clId="{CA0AF441-D96D-4EAE-AA1C-9B1CB24C67F9}" dt="2023-04-23T14:14:26.695" v="281" actId="1076"/>
      <pc:docMkLst>
        <pc:docMk/>
      </pc:docMkLst>
      <pc:sldChg chg="addSp delSp modSp mod">
        <pc:chgData name="实" userId="4583ffe2-5da7-45e3-8581-7f06dbfe0081" providerId="ADAL" clId="{CA0AF441-D96D-4EAE-AA1C-9B1CB24C67F9}" dt="2023-04-23T14:14:26.695" v="281" actId="1076"/>
        <pc:sldMkLst>
          <pc:docMk/>
          <pc:sldMk cId="0" sldId="272"/>
        </pc:sldMkLst>
        <pc:spChg chg="add del mod">
          <ac:chgData name="实" userId="4583ffe2-5da7-45e3-8581-7f06dbfe0081" providerId="ADAL" clId="{CA0AF441-D96D-4EAE-AA1C-9B1CB24C67F9}" dt="2023-04-23T14:14:26.695" v="281" actId="1076"/>
          <ac:spMkLst>
            <pc:docMk/>
            <pc:sldMk cId="0" sldId="272"/>
            <ac:spMk id="3" creationId="{11D0A8C4-ACED-360C-95F9-C25081C72863}"/>
          </ac:spMkLst>
        </pc:spChg>
        <pc:spChg chg="mod">
          <ac:chgData name="实" userId="4583ffe2-5da7-45e3-8581-7f06dbfe0081" providerId="ADAL" clId="{CA0AF441-D96D-4EAE-AA1C-9B1CB24C67F9}" dt="2023-04-23T14:13:31.434" v="217" actId="255"/>
          <ac:spMkLst>
            <pc:docMk/>
            <pc:sldMk cId="0" sldId="272"/>
            <ac:spMk id="9" creationId="{B1D75B6A-8C32-45B4-BA7D-2DAA61F8C6EA}"/>
          </ac:spMkLst>
        </pc:spChg>
        <pc:spChg chg="mod">
          <ac:chgData name="实" userId="4583ffe2-5da7-45e3-8581-7f06dbfe0081" providerId="ADAL" clId="{CA0AF441-D96D-4EAE-AA1C-9B1CB24C67F9}" dt="2023-04-23T14:12:58.686" v="205" actId="255"/>
          <ac:spMkLst>
            <pc:docMk/>
            <pc:sldMk cId="0" sldId="272"/>
            <ac:spMk id="16" creationId="{00000000-0000-0000-0000-000000000000}"/>
          </ac:spMkLst>
        </pc:spChg>
        <pc:spChg chg="mod">
          <ac:chgData name="实" userId="4583ffe2-5da7-45e3-8581-7f06dbfe0081" providerId="ADAL" clId="{CA0AF441-D96D-4EAE-AA1C-9B1CB24C67F9}" dt="2023-04-23T14:07:45.057" v="78" actId="20577"/>
          <ac:spMkLst>
            <pc:docMk/>
            <pc:sldMk cId="0" sldId="272"/>
            <ac:spMk id="17" creationId="{00000000-0000-0000-0000-000000000000}"/>
          </ac:spMkLst>
        </pc:spChg>
        <pc:picChg chg="del mod">
          <ac:chgData name="实" userId="4583ffe2-5da7-45e3-8581-7f06dbfe0081" providerId="ADAL" clId="{CA0AF441-D96D-4EAE-AA1C-9B1CB24C67F9}" dt="2023-04-23T14:05:46.072" v="21" actId="478"/>
          <ac:picMkLst>
            <pc:docMk/>
            <pc:sldMk cId="0" sldId="272"/>
            <ac:picMk id="5" creationId="{00000000-0000-0000-0000-000000000000}"/>
          </ac:picMkLst>
        </pc:picChg>
        <pc:picChg chg="mod">
          <ac:chgData name="实" userId="4583ffe2-5da7-45e3-8581-7f06dbfe0081" providerId="ADAL" clId="{CA0AF441-D96D-4EAE-AA1C-9B1CB24C67F9}" dt="2023-04-23T14:06:00.165" v="25" actId="1076"/>
          <ac:picMkLst>
            <pc:docMk/>
            <pc:sldMk cId="0" sldId="272"/>
            <ac:picMk id="6" creationId="{65F29160-8089-47EC-B72B-EBB5CB06D50C}"/>
          </ac:picMkLst>
        </pc:picChg>
        <pc:cxnChg chg="add del">
          <ac:chgData name="实" userId="4583ffe2-5da7-45e3-8581-7f06dbfe0081" providerId="ADAL" clId="{CA0AF441-D96D-4EAE-AA1C-9B1CB24C67F9}" dt="2023-04-23T14:10:14.061" v="148" actId="478"/>
          <ac:cxnSpMkLst>
            <pc:docMk/>
            <pc:sldMk cId="0" sldId="272"/>
            <ac:cxnSpMk id="8" creationId="{00000000-0000-0000-0000-000000000000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83350-A352-40D6-AD25-69E3F8963A9D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31943-4C2B-4B10-965B-64A6E0AAE8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098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7C48F-7CC4-4476-92EE-903FC3823D4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66650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3465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0738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81252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4738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80472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7C48F-7CC4-4476-92EE-903FC3823D4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396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7C48F-7CC4-4476-92EE-903FC3823D4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586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4078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6620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9777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3603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4956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5840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636C6F-BA5D-4CEF-9FF4-D93BDBED10A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5005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6A47F1-D024-CE53-D044-C697FDFD1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90C38DC-E31C-C352-546B-A04FFB106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4BCCBB-2616-F65D-0A4C-7E946DC3F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3C785E-AEEB-091F-8DF9-38401C9D4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470068-E15C-EA7F-759A-C2FB292D2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076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C91CEA-B004-84C7-7846-4068EE258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47C034-1A75-4817-434A-4A372E0BDC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41EDFA-9CD5-1D3C-21D2-0FDBF41F5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696D64-2E1D-91F4-51FD-E155C5956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160D26-B1F8-435B-5088-F9D9EB72E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131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26E0A91-6067-5F20-4020-55F98F339B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C01EDD-4167-3EFC-D89E-FBEB769EB5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768120-0403-C82A-7984-7A4A3F58E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ABBC29-FFC1-EA28-F8B9-C80671FEC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DACDE4-39AA-7EE1-78CC-9C2102965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133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DDEF8BC-61DA-4966-A40B-7F0A16DF7D6E}"/>
              </a:ext>
            </a:extLst>
          </p:cNvPr>
          <p:cNvCxnSpPr/>
          <p:nvPr userDrawn="1"/>
        </p:nvCxnSpPr>
        <p:spPr>
          <a:xfrm>
            <a:off x="660401" y="900332"/>
            <a:ext cx="10858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A3519261-4E60-41D7-8266-B67FB4219EAB}"/>
              </a:ext>
            </a:extLst>
          </p:cNvPr>
          <p:cNvCxnSpPr/>
          <p:nvPr userDrawn="1"/>
        </p:nvCxnSpPr>
        <p:spPr>
          <a:xfrm>
            <a:off x="660401" y="900332"/>
            <a:ext cx="10858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占位符 5">
            <a:extLst>
              <a:ext uri="{FF2B5EF4-FFF2-40B4-BE49-F238E27FC236}">
                <a16:creationId xmlns:a16="http://schemas.microsoft.com/office/drawing/2014/main" id="{0E56581B-F742-45ED-9EA1-0F104C3109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1" y="1203325"/>
            <a:ext cx="10858500" cy="5024438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23" name="标题 10">
            <a:extLst>
              <a:ext uri="{FF2B5EF4-FFF2-40B4-BE49-F238E27FC236}">
                <a16:creationId xmlns:a16="http://schemas.microsoft.com/office/drawing/2014/main" id="{84624E9D-D793-41DC-B81C-A1BB59C0A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79970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001109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1993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6406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3279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3928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58600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70653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9694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37CA70-A281-866F-752A-ACF379368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A2AAC6-B374-7C47-509D-7EF9A048A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C80A38-BE12-F3B5-4944-BE6A3D300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0E1464-6560-B14D-E41C-AE4855BA0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C1574F-0FC5-0828-9460-75CB2DBC9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00490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92427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22532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6133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4136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 userDrawn="1"/>
        </p:nvCxnSpPr>
        <p:spPr>
          <a:xfrm>
            <a:off x="660401" y="900332"/>
            <a:ext cx="10858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660401" y="900332"/>
            <a:ext cx="10858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占位符 5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1" y="1203325"/>
            <a:ext cx="10858500" cy="5024438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23" name="标题 10"/>
          <p:cNvSpPr>
            <a:spLocks noGrp="1"/>
          </p:cNvSpPr>
          <p:nvPr>
            <p:ph type="title"/>
          </p:nvPr>
        </p:nvSpPr>
        <p:spPr>
          <a:xfrm>
            <a:off x="660400" y="279970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21792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6BCCE5-F696-A1CF-D213-2783C7E80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4927B1-35A4-E369-AB99-978A057F6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93CDAC-E0D8-AE20-DE47-2026AD391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756285-20C5-4E2B-C6FC-8AFB14838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310961-8455-5C6E-1325-C7605DA52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820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5BF9D7-17D2-7FDE-3E30-4A30BD63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FAE211-2017-C94F-0C38-3A1CEF56A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913C83-B72B-A891-1557-481D7CD52E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ABFCD2-E110-A301-1BFE-24A95C80F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061C75-98CB-B3E0-13BD-F9BD0EA01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FE14E9-4B8C-551C-1868-7EF9280F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31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F12AA0-B626-64F3-B127-A0EDA932C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191C80-97CC-D5AB-B473-10A380723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652404F-7A88-C14E-B7F1-931F88FA3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51D2F50-C0C1-3BB1-92B8-C652F4562C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575DD2C-7420-9B68-922D-A7CA50CEC7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EABAAE0-1D0A-E7C7-32C0-4EFF9BCD2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E15C8D1-002D-6007-61A8-9630BF091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74734F7-0E05-CF8A-25F2-CD302FB54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7152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4C6504-48A3-DDDB-3A0C-D4F2159B8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7F1E1B2-E394-D68E-41BC-0C7571130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21624ED-E364-BBC4-F779-969F92F24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A34F293-F14C-85EE-9AB6-DA71E6C8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231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15E2AD1-CC9F-992C-E723-F0617127D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F55A246-7FC5-D670-3639-41A63AC0F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ABD0D2-5DAB-729C-454F-5150E0F77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480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7368B4-7EC9-EE61-F5C4-A606A5DE5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65A90A-0C83-DF07-A114-B84C92269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E409ED-264C-1F24-4749-FFCD737409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780F829-6A85-FFFA-5D6B-FACEC1A2E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001CC3-6A31-DDE3-61FF-66E95B420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6F6FEA-7DEF-8B75-88CD-7BEFDFEAD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466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C0A12C-A3D5-D1D0-4CAF-FE8F18CFC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43FC5FB-BF80-5BE7-E5AA-F096B155A2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9500FE-893C-60A1-4E5F-EF1D35D9F0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202369-9469-B50A-A77F-89A7B4178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23B285-F30D-9563-5CFB-3665C049E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168BE-530E-3201-2DC3-D4BBB3DAF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9391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CD180F3-7018-35CC-1143-E2C5F319A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74F2D7-305F-1EEF-948F-C9F339793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F32C4B-AA51-C2D3-0753-C3709C844C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B9D176-489D-E4A0-3940-9B0CE2DE46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045069-FFF5-CB2A-D245-A99767CB9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6947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95B4A7-9DB2-4447-8021-95C708EC3C6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97A11-64D2-4DBF-95A1-97B935100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036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59824" y="1507725"/>
            <a:ext cx="109624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课题九</a:t>
            </a:r>
            <a:endParaRPr lang="en-US" altLang="zh-CN" sz="4800" b="1" dirty="0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charset="0"/>
            </a:endParaRPr>
          </a:p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基于 </a:t>
            </a:r>
            <a:r>
              <a:rPr lang="en-US" altLang="zh-CN" sz="4800" b="1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ControlNet </a:t>
            </a: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引导的动漫线稿上色</a:t>
            </a:r>
            <a:endParaRPr lang="en-US" altLang="zh-CN" sz="4800" b="1" dirty="0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033994" y="4678910"/>
            <a:ext cx="22140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600"/>
              </a:spcBef>
              <a:spcAft>
                <a:spcPts val="12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汇报人：陈  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戒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pic>
        <p:nvPicPr>
          <p:cNvPr id="6" name="图片 5" descr="大工logo副本">
            <a:extLst>
              <a:ext uri="{FF2B5EF4-FFF2-40B4-BE49-F238E27FC236}">
                <a16:creationId xmlns:a16="http://schemas.microsoft.com/office/drawing/2014/main" id="{65F29160-8089-47EC-B72B-EBB5CB06D50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1D75B6A-8C32-45B4-BA7D-2DAA61F8C6EA}"/>
              </a:ext>
            </a:extLst>
          </p:cNvPr>
          <p:cNvSpPr txBox="1"/>
          <p:nvPr/>
        </p:nvSpPr>
        <p:spPr>
          <a:xfrm>
            <a:off x="8960325" y="6110503"/>
            <a:ext cx="2661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汇报时间：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2023.05.23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84966" y="3601148"/>
            <a:ext cx="642206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上周问题</a:t>
            </a:r>
            <a:r>
              <a:rPr lang="zh-CN" altLang="en-US" sz="2000" b="1" dirty="0" smtClean="0">
                <a:latin typeface="Arial" panose="020B060402020202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：</a:t>
            </a:r>
            <a:r>
              <a:rPr lang="en-US" altLang="zh-CN" sz="2000" b="1" dirty="0" smtClean="0">
                <a:latin typeface="Arial" panose="020B060402020202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attention</a:t>
            </a:r>
            <a:r>
              <a:rPr lang="zh-CN" altLang="en-US" sz="2000" b="1" dirty="0" smtClean="0">
                <a:latin typeface="Arial" panose="020B060402020202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机制的应用</a:t>
            </a:r>
            <a:endParaRPr lang="zh-CN" altLang="en-US" sz="2000" b="1" dirty="0">
              <a:latin typeface="Arial" panose="020B0604020202020204" pitchFamily="34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306423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3200" spc="300" dirty="0" err="1" smtClean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DreamBooth</a:t>
            </a:r>
            <a:endParaRPr lang="en-US" altLang="zh-CN" sz="3200" spc="300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0">
              <a:defRPr/>
            </a:pP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51" y="2458843"/>
            <a:ext cx="5273497" cy="287146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101038" y="1617865"/>
            <a:ext cx="37961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Language</a:t>
            </a:r>
            <a:r>
              <a:rPr lang="en-US" altLang="zh-CN" dirty="0" smtClean="0"/>
              <a:t> </a:t>
            </a:r>
            <a:r>
              <a:rPr lang="en-US" altLang="zh-CN" sz="2400" dirty="0" smtClean="0"/>
              <a:t>Drift</a:t>
            </a:r>
            <a:endParaRPr lang="zh-CN" altLang="en-US" sz="2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4320" y="2766717"/>
            <a:ext cx="5273497" cy="225571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442711" y="1617864"/>
            <a:ext cx="5116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</a:t>
            </a:r>
            <a:r>
              <a:rPr lang="en-US" altLang="zh-CN" sz="2400" dirty="0" smtClean="0"/>
              <a:t>educed </a:t>
            </a:r>
            <a:r>
              <a:rPr lang="en-US" altLang="zh-CN" sz="2400" dirty="0"/>
              <a:t>O</a:t>
            </a:r>
            <a:r>
              <a:rPr lang="en-US" altLang="zh-CN" sz="2400" dirty="0" smtClean="0"/>
              <a:t>utput </a:t>
            </a:r>
            <a:r>
              <a:rPr lang="en-US" altLang="zh-CN" sz="2400" dirty="0"/>
              <a:t>D</a:t>
            </a:r>
            <a:r>
              <a:rPr lang="en-US" altLang="zh-CN" sz="2400" dirty="0" smtClean="0"/>
              <a:t>iversity(Overfitting)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8487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306423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3200" spc="300" dirty="0" err="1" smtClean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DreamBooth</a:t>
            </a:r>
            <a:endParaRPr lang="en-US" altLang="zh-CN" sz="3200" spc="300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0">
              <a:defRPr/>
            </a:pP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8907" y="1612458"/>
            <a:ext cx="6506619" cy="520118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206863" y="1150793"/>
            <a:ext cx="5415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Class-Specific Prior Preservation Loss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911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136608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3200" spc="300" dirty="0" err="1" smtClean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LoRA</a:t>
            </a:r>
            <a:endParaRPr lang="en-US" altLang="zh-CN" sz="3200" spc="300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0">
              <a:defRPr/>
            </a:pP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863" y="1880389"/>
            <a:ext cx="4332324" cy="404935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06863" y="1150793"/>
            <a:ext cx="4648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Low-Rank Adaptation</a:t>
            </a:r>
            <a:endParaRPr lang="zh-CN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5855853" y="3186545"/>
                <a:ext cx="5855853" cy="4682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zh-CN" altLang="en-US" sz="2400" i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</a:rPr>
                        <m:t>𝐵𝐴</m:t>
                      </m:r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</m:sup>
                      </m:sSup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5853" y="3186545"/>
                <a:ext cx="5855853" cy="46820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7619422" y="3738889"/>
                <a:ext cx="23287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&lt;&lt;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𝑚𝑖𝑛</m:t>
                          </m:r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19422" y="3738889"/>
                <a:ext cx="2328714" cy="461665"/>
              </a:xfrm>
              <a:prstGeom prst="rect">
                <a:avLst/>
              </a:prstGeom>
              <a:blipFill>
                <a:blip r:embed="rId6"/>
                <a:stretch>
                  <a:fillRect t="-130263" r="-29058" b="-19473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1159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24288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zh-CN" altLang="en-US" sz="3200" spc="300" dirty="0" smtClean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总结和见解</a:t>
            </a: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06863" y="1551709"/>
            <a:ext cx="509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上色的过程概述</a:t>
            </a:r>
            <a:endParaRPr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1206863" y="2445067"/>
            <a:ext cx="41471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Ai</a:t>
            </a:r>
            <a:r>
              <a:rPr lang="zh-CN" altLang="en-US" sz="2400" dirty="0" smtClean="0"/>
              <a:t>上色和人工上色的区别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3078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24288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zh-CN" altLang="en-US" sz="3200" spc="300" dirty="0" smtClean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总结和见解</a:t>
            </a: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648" y="1764124"/>
            <a:ext cx="8742492" cy="43257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668388" y="1095821"/>
            <a:ext cx="3934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只用</a:t>
            </a:r>
            <a:r>
              <a:rPr lang="en-US" altLang="zh-CN" sz="2400" dirty="0" smtClean="0"/>
              <a:t>stable diffusion</a:t>
            </a:r>
            <a:r>
              <a:rPr lang="zh-CN" altLang="en-US" sz="2400" dirty="0" smtClean="0"/>
              <a:t>图生图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09019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24288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zh-CN" altLang="en-US" sz="3200" spc="300" dirty="0" smtClean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总结和见解</a:t>
            </a: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08902" y="1194510"/>
            <a:ext cx="4917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加入</a:t>
            </a:r>
            <a:r>
              <a:rPr lang="en-US" altLang="zh-CN" sz="2400" dirty="0" smtClean="0"/>
              <a:t>ControlNet</a:t>
            </a:r>
            <a:r>
              <a:rPr lang="zh-CN" altLang="en-US" sz="2400" dirty="0" smtClean="0"/>
              <a:t>后的文生图效果</a:t>
            </a:r>
            <a:endParaRPr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1833" y="2109285"/>
            <a:ext cx="5197543" cy="346102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902" y="2109285"/>
            <a:ext cx="5191534" cy="3461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23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666749" y="1081585"/>
            <a:ext cx="10858500" cy="502443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Yu Mincho" panose="02020400000000000000" pitchFamily="18" charset="-128"/>
              </a:rPr>
              <a:t>下周</a:t>
            </a:r>
            <a:r>
              <a:rPr lang="zh-CN" altLang="en-US" sz="2400" kern="100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Yu Mincho" panose="02020400000000000000" pitchFamily="18" charset="-128"/>
              </a:rPr>
              <a:t>任务</a:t>
            </a:r>
            <a:endParaRPr lang="en-US" altLang="zh-CN" sz="1800" kern="100" dirty="0" smtClean="0">
              <a:latin typeface="微软雅黑" panose="020B0503020204020204" pitchFamily="34" charset="-122"/>
              <a:ea typeface="微软雅黑" panose="020B0503020204020204" pitchFamily="34" charset="-122"/>
              <a:cs typeface="Yu Mincho" panose="02020400000000000000" pitchFamily="18" charset="-128"/>
            </a:endParaRPr>
          </a:p>
          <a:p>
            <a:pPr marL="457200" lvl="1" indent="0" algn="just">
              <a:lnSpc>
                <a:spcPct val="150000"/>
              </a:lnSpc>
              <a:buNone/>
            </a:pPr>
            <a:r>
              <a:rPr lang="zh-CN" altLang="en-US" sz="18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Yu Mincho" panose="02020400000000000000" pitchFamily="18" charset="-128"/>
              </a:rPr>
              <a:t>理解</a:t>
            </a:r>
            <a:r>
              <a:rPr lang="zh-CN" altLang="en-US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Yu Mincho" panose="02020400000000000000" pitchFamily="18" charset="-128"/>
              </a:rPr>
              <a:t>代码的逻辑和</a:t>
            </a:r>
            <a:r>
              <a:rPr lang="zh-CN" altLang="en-US" sz="18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Yu Mincho" panose="02020400000000000000" pitchFamily="18" charset="-128"/>
              </a:rPr>
              <a:t>结构并复现</a:t>
            </a:r>
            <a:endParaRPr lang="en-US" altLang="zh-CN" sz="1800" kern="100" dirty="0">
              <a:latin typeface="微软雅黑" panose="020B0503020204020204" pitchFamily="34" charset="-122"/>
              <a:ea typeface="微软雅黑" panose="020B0503020204020204" pitchFamily="34" charset="-122"/>
              <a:cs typeface="Yu Mincho" panose="02020400000000000000" pitchFamily="18" charset="-128"/>
            </a:endParaRPr>
          </a:p>
        </p:txBody>
      </p:sp>
      <p:pic>
        <p:nvPicPr>
          <p:cNvPr id="3" name="图片 2" descr="大工logo副本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35540" y="51713"/>
            <a:ext cx="789709" cy="78970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66749" y="256647"/>
            <a:ext cx="435403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下周计划</a:t>
            </a:r>
          </a:p>
        </p:txBody>
      </p:sp>
    </p:spTree>
    <p:extLst>
      <p:ext uri="{BB962C8B-B14F-4D97-AF65-F5344CB8AC3E}">
        <p14:creationId xmlns:p14="http://schemas.microsoft.com/office/powerpoint/2010/main" val="27520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59824" y="2667159"/>
            <a:ext cx="10962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感谢聆听</a:t>
            </a:r>
            <a:endParaRPr lang="en-US" altLang="zh-CN" sz="4800" b="1" dirty="0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125365" y="4678910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600"/>
              </a:spcBef>
              <a:spcAft>
                <a:spcPts val="12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汇报人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：陈戒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pic>
        <p:nvPicPr>
          <p:cNvPr id="6" name="图片 5" descr="大工logo副本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960325" y="6110503"/>
            <a:ext cx="2661907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汇报时间：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2023.05.23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14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大工logo副本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01145" y="62345"/>
            <a:ext cx="789709" cy="789709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620395" y="372110"/>
            <a:ext cx="24822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汇报内容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01040" y="1246505"/>
            <a:ext cx="6096000" cy="3970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上周问题回答</a:t>
            </a:r>
            <a:endParaRPr 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Fine-Tuning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Textual Inversion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DreamBooth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LoRA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总结和见解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459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34459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3200" spc="300" dirty="0" smtClean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Self-Attention</a:t>
            </a: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7588" y="1983172"/>
            <a:ext cx="7415531" cy="450075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477819" y="1205345"/>
            <a:ext cx="3823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Q, K, V</a:t>
            </a:r>
            <a:r>
              <a:rPr lang="zh-CN" altLang="en-US" sz="2400" dirty="0" smtClean="0"/>
              <a:t>同源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68823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34459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3200" spc="300" dirty="0" smtClean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Self-Attention</a:t>
            </a: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3142" y="1177636"/>
            <a:ext cx="5273497" cy="547468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2335" y="916892"/>
            <a:ext cx="3601992" cy="596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00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292740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3200" spc="300" dirty="0" smtClean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Fine-Tuning</a:t>
            </a: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26491" y="2715491"/>
            <a:ext cx="37684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Textual Inversion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DreamBooth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LoRA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ControlNet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419299" y="1448394"/>
            <a:ext cx="9645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dirty="0"/>
              <a:t>利用已经训练好的模型（通常是预训练模型）作为初始化参数，然后在特定任务的数据集上进行微调，以提高模型在该任务上的性能。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57439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4126001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3200" spc="300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Textual Inversion</a:t>
            </a:r>
          </a:p>
          <a:p>
            <a:pPr lvl="0">
              <a:defRPr/>
            </a:pP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4068" y="1381626"/>
            <a:ext cx="9446638" cy="445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5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4126001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3200" spc="300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Textual Inversion</a:t>
            </a:r>
          </a:p>
          <a:p>
            <a:pPr lvl="0">
              <a:defRPr/>
            </a:pP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5387" y="1381626"/>
            <a:ext cx="8880321" cy="500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61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306423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3200" spc="300" dirty="0" err="1" smtClean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DreamBooth</a:t>
            </a:r>
            <a:endParaRPr lang="en-US" altLang="zh-CN" sz="3200" spc="300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0">
              <a:defRPr/>
            </a:pP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6364" y="2628534"/>
            <a:ext cx="9290700" cy="259924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616364" y="1481860"/>
            <a:ext cx="4821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subject-driven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682147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304408"/>
            <a:ext cx="306423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3200" spc="300" dirty="0" err="1" smtClean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DreamBooth</a:t>
            </a:r>
            <a:endParaRPr lang="en-US" altLang="zh-CN" sz="3200" spc="300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0">
              <a:defRPr/>
            </a:pP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24000" y="1477818"/>
            <a:ext cx="534785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Prompt</a:t>
            </a:r>
          </a:p>
          <a:p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a </a:t>
            </a:r>
            <a:r>
              <a:rPr lang="en-US" altLang="zh-CN" sz="2400" dirty="0"/>
              <a:t>[identifier] [class </a:t>
            </a:r>
            <a:r>
              <a:rPr lang="en-US" altLang="zh-CN" sz="2400" dirty="0" smtClean="0"/>
              <a:t>noun]</a:t>
            </a:r>
            <a:endParaRPr lang="en-US" altLang="zh-CN" sz="2400" dirty="0"/>
          </a:p>
          <a:p>
            <a:r>
              <a:rPr lang="en-US" altLang="zh-CN" dirty="0" smtClean="0"/>
              <a:t>	</a:t>
            </a:r>
            <a:r>
              <a:rPr lang="en-US" altLang="zh-CN" sz="2400" dirty="0" smtClean="0"/>
              <a:t>E.g. A [v] dog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8603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243</Words>
  <Application>Microsoft Office PowerPoint</Application>
  <PresentationFormat>宽屏</PresentationFormat>
  <Paragraphs>69</Paragraphs>
  <Slides>17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Yu Mincho</vt:lpstr>
      <vt:lpstr>等线</vt:lpstr>
      <vt:lpstr>等线 Light</vt:lpstr>
      <vt:lpstr>微软雅黑</vt:lpstr>
      <vt:lpstr>Arial</vt:lpstr>
      <vt:lpstr>Calibri</vt:lpstr>
      <vt:lpstr>Cambria Math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ancoverwatch@163.com</dc:creator>
  <cp:lastModifiedBy>Lenovo</cp:lastModifiedBy>
  <cp:revision>19</cp:revision>
  <dcterms:created xsi:type="dcterms:W3CDTF">2023-04-23T04:34:50Z</dcterms:created>
  <dcterms:modified xsi:type="dcterms:W3CDTF">2023-05-19T11:33:44Z</dcterms:modified>
</cp:coreProperties>
</file>

<file path=docProps/thumbnail.jpeg>
</file>